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256" r:id="rId2"/>
    <p:sldId id="281" r:id="rId3"/>
    <p:sldId id="257" r:id="rId4"/>
    <p:sldId id="363" r:id="rId5"/>
    <p:sldId id="280" r:id="rId6"/>
    <p:sldId id="365" r:id="rId7"/>
    <p:sldId id="364" r:id="rId8"/>
    <p:sldId id="376" r:id="rId9"/>
    <p:sldId id="367" r:id="rId10"/>
    <p:sldId id="366" r:id="rId11"/>
    <p:sldId id="368" r:id="rId12"/>
    <p:sldId id="369" r:id="rId13"/>
    <p:sldId id="370" r:id="rId14"/>
    <p:sldId id="371" r:id="rId15"/>
    <p:sldId id="375" r:id="rId16"/>
    <p:sldId id="377" r:id="rId17"/>
    <p:sldId id="378" r:id="rId18"/>
    <p:sldId id="379" r:id="rId19"/>
    <p:sldId id="348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67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228" y="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C55B4A6-F6ED-41A2-91E7-92EA26A78E6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IN"/>
              <a:t>skill up-skill re-skill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2E8005F-CED1-4621-9110-C690C6CDC9C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BA3DF1-419F-4396-AE23-2FADD3683DAD}" type="datetimeFigureOut">
              <a:rPr lang="en-IN" smtClean="0"/>
              <a:pPr/>
              <a:t>18-09-2024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C7E25C-2D8D-41AA-8748-E6D60FE01DE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D82668-E5B5-46EE-9C93-F2CE7B1769F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15D8C8-2A11-4FB2-BD5D-E4BDAB38F5ED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88578213"/>
      </p:ext>
    </p:extLst>
  </p:cSld>
  <p:clrMap bg1="lt1" tx1="dk1" bg2="lt2" tx2="dk2" accent1="accent1" accent2="accent2" accent3="accent3" accent4="accent4" accent5="accent5" accent6="accent6" hlink="hlink" folHlink="folHlink"/>
  <p:hf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IN"/>
              <a:t>skill up-skill re-skill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A6DFB3-D709-4817-8757-3B1955B6C311}" type="datetimeFigureOut">
              <a:rPr lang="en-IN" smtClean="0"/>
              <a:pPr/>
              <a:t>18-09-2024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E57952-1A80-46FA-8548-9774038396A1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57415091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IN"/>
              <a:t>skill up-skill re-skill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E57952-1A80-46FA-8548-9774038396A1}" type="slidenum">
              <a:rPr lang="en-IN" smtClean="0"/>
              <a:pPr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926993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IN"/>
              <a:t>skill up-skill re-skill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E57952-1A80-46FA-8548-9774038396A1}" type="slidenum">
              <a:rPr lang="en-IN" smtClean="0"/>
              <a:pPr/>
              <a:t>17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621244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C3C41B-E9E9-489D-B260-27118C51A9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18C4B8-CEE0-48BD-992B-814D7C429E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0E0641-E2DC-4375-B272-231AFBA649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BD9D9-0201-491D-850A-4E48B8CC6FB5}" type="datetime1">
              <a:rPr lang="en-IN" smtClean="0"/>
              <a:pPr/>
              <a:t>18-09-2024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4D9137-1D30-43E0-932D-1EB873CE09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www.kaushalya.tech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5AB4F9-BFE1-4F47-8160-278C84DA05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0B680-4920-456B-94E7-EB6DEF2EAF04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94245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0BCFDE-0066-424F-8AD8-B8B63F4BB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9767B97-FA2A-4591-8DD4-3BF5963752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B81EE0-3A36-4DA0-8C70-B2F55A23D8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8E471-E374-414F-ACAE-271604EC180C}" type="datetime1">
              <a:rPr lang="en-IN" smtClean="0"/>
              <a:pPr/>
              <a:t>18-09-2024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591D9F-1AA2-4DC0-ABDD-E386B07AD3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www.kaushalya.tech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B10BF8-EA9D-4436-8B54-135D36BD0F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0B680-4920-456B-94E7-EB6DEF2EAF04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394790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02BC0A2-01C6-47DB-93BE-DB08598B634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BC7C24-10B7-4275-A1D4-1C14E61890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7B6E22-37F2-4165-A9BB-2109D041FD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209059-F8BB-4ED7-ABCA-C2BF3D4995E6}" type="datetime1">
              <a:rPr lang="en-IN" smtClean="0"/>
              <a:pPr/>
              <a:t>18-09-2024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56818C-8238-4212-9546-A9BA9398E5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www.kaushalya.tech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8C79E6-8F9D-4249-B9F7-352C3C5283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0B680-4920-456B-94E7-EB6DEF2EAF04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900944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3F8CD0-CC09-4685-A6E3-C9BBA661D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6E0423-F94B-4A20-BA08-6E113BA16B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8F264F-4D1D-42F9-B1ED-BEA4739C01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585BB6-7F57-4C30-AECB-DA0D27197DA6}" type="datetime1">
              <a:rPr lang="en-IN" smtClean="0"/>
              <a:pPr/>
              <a:t>18-09-2024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4B44A2-22EA-44B0-B219-7CB71AB84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www.kaushalya.tech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08506A-7EAE-470A-B749-0B43FF1F2B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0B680-4920-456B-94E7-EB6DEF2EAF04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690851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2D3BCC-6658-4BBB-B1FE-8A51C995B3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D09F01-5596-4590-B4B8-A77BBB859C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F1DB20-F694-46E7-BA2E-E379D0D000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BC85B2-39A4-4814-A92A-2973CDC9102C}" type="datetime1">
              <a:rPr lang="en-IN" smtClean="0"/>
              <a:pPr/>
              <a:t>18-09-2024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34FA37-DFF6-49FE-A511-D986E4430C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www.kaushalya.tech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AE922A-582D-412F-8D08-1961EBDE9F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0B680-4920-456B-94E7-EB6DEF2EAF04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863273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7A0B4-7DDD-456B-868E-04A488A16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7254B-1F41-4F92-8B68-9C674549E6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4EA022-5DE4-44D3-9F22-F814D27A1D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BB7E97-0CE2-40EF-9035-BABECA59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293A2-8117-48A4-9605-23EE94DF99C3}" type="datetime1">
              <a:rPr lang="en-IN" smtClean="0"/>
              <a:pPr/>
              <a:t>18-09-2024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A4F199-F1D8-4F41-9729-74072316AE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www.kaushalya.tech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038860-A321-47E1-A901-9A31ACA8B6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0B680-4920-456B-94E7-EB6DEF2EAF04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566873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1A48B7-EEB8-49FB-A0B5-6537290AA8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CDACF7-9B14-4029-B2E7-54EE46CF7E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8BA818-DC40-495F-BA3A-ECE379EED7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4E8DDCE-3A75-4288-862A-FEC0EAD1AE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E44CC0A-DC5F-415B-8B31-0ABF5A8363C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000FD2E-C50D-41E4-B63A-E027608F6C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5C8FC-84AC-4C10-ACC0-BD7AF63F7665}" type="datetime1">
              <a:rPr lang="en-IN" smtClean="0"/>
              <a:pPr/>
              <a:t>18-09-2024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3C346B-A211-4AB4-8CD0-78AECC55BE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www.kaushalya.tech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A3B9F66-7773-41D1-BAC7-1779C683FB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0B680-4920-456B-94E7-EB6DEF2EAF04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641040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723AA-C80A-48BC-AEC6-7DEB48525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AF2A346-0D1B-4256-9132-CB879CE96A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0B640-F7B0-4E9F-B479-2364AFCFD561}" type="datetime1">
              <a:rPr lang="en-IN" smtClean="0"/>
              <a:pPr/>
              <a:t>18-09-2024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D8BFEC-7F4E-42A1-8F8B-C963212FAB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www.kaushalya.tech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37053D-177C-48FE-94BB-7D2BD72155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0B680-4920-456B-94E7-EB6DEF2EAF04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971615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ECB7B5B-8618-4598-A42F-E77A5E7A51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955B1-F658-4E21-B29B-5C46404C65AF}" type="datetime1">
              <a:rPr lang="en-IN" smtClean="0"/>
              <a:pPr/>
              <a:t>18-09-2024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FC4A9AA-34C8-47A8-8FB6-82529E447B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www.kaushalya.tech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5BD80E-88A3-4F3A-9F53-55EC3AC33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0B680-4920-456B-94E7-EB6DEF2EAF04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417166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5D3AA-A5E3-4783-9DBA-B91ABD3FAA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6D636D-3601-4BD1-ACEB-BBC34281A3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60A2C8-4279-438E-87E0-A01F762623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B60658-7026-4AFD-BCDA-22137F6C86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6127A-0CB8-41EB-AC70-2B05AA20CEB4}" type="datetime1">
              <a:rPr lang="en-IN" smtClean="0"/>
              <a:pPr/>
              <a:t>18-09-2024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B0149A-2D3F-414A-8383-27F6EC7BF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www.kaushalya.tech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8A4C9F-0C49-4ED0-AEAE-CBB1E79DC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0B680-4920-456B-94E7-EB6DEF2EAF04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513233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D40B7-5D4B-4A58-B13A-74F6D61D6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AAFA2D4-EE9C-48E1-87D3-42D611AA03A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C3D02-5D72-4538-BA17-9869B87C70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0D4831-4453-4D03-A9AA-7C6196C82F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0E169A-C6D0-47B8-83D4-F4CEB7EC43EC}" type="datetime1">
              <a:rPr lang="en-IN" smtClean="0"/>
              <a:pPr/>
              <a:t>18-09-2024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56C28A-74DE-4994-8DF8-7BF27E18AA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www.kaushalya.tech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5F87BE-663F-48C0-BE8A-EAA4B76862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0B680-4920-456B-94E7-EB6DEF2EAF04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666281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E61CC49-6A6E-4458-B7D5-F57D53CAD6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F71B4D-5EE4-4B37-8114-5D368C1604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0161EA-61A4-45FE-B63D-DC877E80F97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8274BC-1E24-44A8-9040-DB21F7AFD224}" type="datetime1">
              <a:rPr lang="en-IN" smtClean="0"/>
              <a:pPr/>
              <a:t>18-09-2024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C497DB-E57A-4B4A-A292-2720D15BCA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IN"/>
              <a:t>www.kaushalya.tech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EC2572-16A3-43B1-A9DF-5174662620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00B680-4920-456B-94E7-EB6DEF2EAF04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377456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www.kaushalya.tech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www.kaushalya.tech/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Intelligence" TargetMode="External"/><Relationship Id="rId2" Type="http://schemas.openxmlformats.org/officeDocument/2006/relationships/hyperlink" Target="https://en.wikipedia.org/wiki/Computer_science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n.wikipedia.org/wiki/Human_mind" TargetMode="External"/><Relationship Id="rId4" Type="http://schemas.openxmlformats.org/officeDocument/2006/relationships/hyperlink" Target="https://en.wikipedia.org/wiki/Machine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Artificial_intelligence" TargetMode="External"/><Relationship Id="rId13" Type="http://schemas.openxmlformats.org/officeDocument/2006/relationships/hyperlink" Target="https://en.wikipedia.org/wiki/Speech_recognition" TargetMode="External"/><Relationship Id="rId3" Type="http://schemas.openxmlformats.org/officeDocument/2006/relationships/hyperlink" Target="https://dictionary.cambridge.org/dictionary/english/involve" TargetMode="External"/><Relationship Id="rId7" Type="http://schemas.openxmlformats.org/officeDocument/2006/relationships/hyperlink" Target="https://en.wikipedia.org/wiki/Computing_platform" TargetMode="External"/><Relationship Id="rId12" Type="http://schemas.openxmlformats.org/officeDocument/2006/relationships/hyperlink" Target="https://en.wikipedia.org/wiki/Natural_language_processing" TargetMode="External"/><Relationship Id="rId2" Type="http://schemas.openxmlformats.org/officeDocument/2006/relationships/hyperlink" Target="https://dictionary.cambridge.org/dictionary/english/relate" TargetMode="External"/><Relationship Id="rId16" Type="http://schemas.openxmlformats.org/officeDocument/2006/relationships/hyperlink" Target="https://en.wikipedia.org/wiki/Dialog_system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ictionary.cambridge.org/dictionary/english/reason" TargetMode="External"/><Relationship Id="rId11" Type="http://schemas.openxmlformats.org/officeDocument/2006/relationships/hyperlink" Target="https://en.wikipedia.org/wiki/Automated_reasoning" TargetMode="External"/><Relationship Id="rId5" Type="http://schemas.openxmlformats.org/officeDocument/2006/relationships/hyperlink" Target="https://dictionary.cambridge.org/dictionary/english/thinking" TargetMode="External"/><Relationship Id="rId15" Type="http://schemas.openxmlformats.org/officeDocument/2006/relationships/hyperlink" Target="https://en.wikipedia.org/wiki/Human%E2%80%93computer_interaction" TargetMode="External"/><Relationship Id="rId10" Type="http://schemas.openxmlformats.org/officeDocument/2006/relationships/hyperlink" Target="https://en.wikipedia.org/wiki/Machine_learning" TargetMode="External"/><Relationship Id="rId4" Type="http://schemas.openxmlformats.org/officeDocument/2006/relationships/hyperlink" Target="https://dictionary.cambridge.org/dictionary/english/process" TargetMode="External"/><Relationship Id="rId9" Type="http://schemas.openxmlformats.org/officeDocument/2006/relationships/hyperlink" Target="https://en.wikipedia.org/wiki/Signal_processing" TargetMode="External"/><Relationship Id="rId14" Type="http://schemas.openxmlformats.org/officeDocument/2006/relationships/hyperlink" Target="https://en.wikipedia.org/wiki/Computer_vision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FA290-8B3A-4103-A00E-06244A24C2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1574"/>
            <a:ext cx="9144000" cy="935575"/>
          </a:xfrm>
        </p:spPr>
        <p:txBody>
          <a:bodyPr>
            <a:normAutofit/>
          </a:bodyPr>
          <a:lstStyle/>
          <a:p>
            <a:r>
              <a:rPr lang="en-IN" sz="4800" dirty="0">
                <a:latin typeface="Arial" panose="020B0604020202020204" pitchFamily="34" charset="0"/>
                <a:cs typeface="Arial" panose="020B0604020202020204" pitchFamily="34" charset="0"/>
              </a:rPr>
              <a:t>Introduction to AI,ML,DL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DB74BFB-7A18-4DF0-8E46-E05235A52D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2754313"/>
          </a:xfrm>
        </p:spPr>
        <p:txBody>
          <a:bodyPr>
            <a:noAutofit/>
          </a:bodyPr>
          <a:lstStyle/>
          <a:p>
            <a:r>
              <a:rPr lang="en-IN" b="1" dirty="0" err="1">
                <a:latin typeface="Arial" panose="020B0604020202020204" pitchFamily="34" charset="0"/>
                <a:cs typeface="Arial" panose="020B0604020202020204" pitchFamily="34" charset="0"/>
              </a:rPr>
              <a:t>Raghu</a:t>
            </a:r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 Prasad </a:t>
            </a:r>
            <a:r>
              <a:rPr lang="en-IN" b="1" dirty="0" err="1">
                <a:latin typeface="Arial" panose="020B0604020202020204" pitchFamily="34" charset="0"/>
                <a:cs typeface="Arial" panose="020B0604020202020204" pitchFamily="34" charset="0"/>
              </a:rPr>
              <a:t>Konandur</a:t>
            </a:r>
            <a:endParaRPr lang="en-IN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9845547471</a:t>
            </a:r>
          </a:p>
          <a:p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www.kaushalya.tech</a:t>
            </a:r>
            <a:endParaRPr lang="en-IN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raghuprasadkonandur@kaushalya.tech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C57037-1BA5-4CBD-8260-3759DECD7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www.</a:t>
            </a:r>
            <a:r>
              <a:rPr lang="en-IN" sz="1400" b="1" dirty="0">
                <a:latin typeface="Arial" panose="020B0604020202020204" pitchFamily="34" charset="0"/>
                <a:cs typeface="Arial" panose="020B0604020202020204" pitchFamily="34" charset="0"/>
              </a:rPr>
              <a:t>kaushalya</a:t>
            </a:r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.tech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1DA70F-03AB-406E-88DC-93CC074316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0B680-4920-456B-94E7-EB6DEF2EAF04}" type="slidenum">
              <a:rPr lang="en-IN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1</a:t>
            </a:fld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4423507-69B1-4DDE-954A-E8D22BA0C6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3682" y="534696"/>
            <a:ext cx="2309060" cy="2118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708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76393-01BB-428F-8642-D325E9ED1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Google’s AI Products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9CC895-1F18-40A1-A762-D33689BEF2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30725"/>
          </a:xfrm>
        </p:spPr>
        <p:txBody>
          <a:bodyPr>
            <a:normAutofit/>
          </a:bodyPr>
          <a:lstStyle/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5E687A-3841-43E9-A660-E12990A18B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z="1400" b="1" dirty="0">
                <a:latin typeface="Arial" panose="020B0604020202020204" pitchFamily="34" charset="0"/>
                <a:cs typeface="Arial" panose="020B0604020202020204" pitchFamily="34" charset="0"/>
              </a:rPr>
              <a:t>www.kaushalya.tech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AEE1CA-D53F-4736-8F8C-F0F7031EF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0B680-4920-456B-94E7-EB6DEF2EAF04}" type="slidenum">
              <a:rPr lang="en-IN" smtClean="0"/>
              <a:pPr/>
              <a:t>10</a:t>
            </a:fld>
            <a:endParaRPr lang="en-I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0C8E8C0-0C92-4DF4-AB87-BD99CD387E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418253"/>
            <a:ext cx="10134600" cy="4581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5133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76393-01BB-428F-8642-D325E9ED1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Personal Assistants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9CC895-1F18-40A1-A762-D33689BEF2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30725"/>
          </a:xfrm>
        </p:spPr>
        <p:txBody>
          <a:bodyPr>
            <a:normAutofit/>
          </a:bodyPr>
          <a:lstStyle/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5E687A-3841-43E9-A660-E12990A18B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z="1400" b="1" dirty="0">
                <a:latin typeface="Arial" panose="020B0604020202020204" pitchFamily="34" charset="0"/>
                <a:cs typeface="Arial" panose="020B0604020202020204" pitchFamily="34" charset="0"/>
              </a:rPr>
              <a:t>www.kaushalya.tech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AEE1CA-D53F-4736-8F8C-F0F7031EF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0B680-4920-456B-94E7-EB6DEF2EAF04}" type="slidenum">
              <a:rPr lang="en-IN" smtClean="0"/>
              <a:pPr/>
              <a:t>11</a:t>
            </a:fld>
            <a:endParaRPr lang="en-I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85C7048-0C90-4047-B1E3-544E255253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614196"/>
            <a:ext cx="9144000" cy="4609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5153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76393-01BB-428F-8642-D325E9ED1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Recommendation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9CC895-1F18-40A1-A762-D33689BEF2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30725"/>
          </a:xfrm>
        </p:spPr>
        <p:txBody>
          <a:bodyPr>
            <a:normAutofit/>
          </a:bodyPr>
          <a:lstStyle/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5E687A-3841-43E9-A660-E12990A18B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z="1400" b="1" dirty="0">
                <a:latin typeface="Arial" panose="020B0604020202020204" pitchFamily="34" charset="0"/>
                <a:cs typeface="Arial" panose="020B0604020202020204" pitchFamily="34" charset="0"/>
              </a:rPr>
              <a:t>www.kaushalya.tech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AEE1CA-D53F-4736-8F8C-F0F7031EF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0B680-4920-456B-94E7-EB6DEF2EAF04}" type="slidenum">
              <a:rPr lang="en-IN" smtClean="0"/>
              <a:pPr/>
              <a:t>12</a:t>
            </a:fld>
            <a:endParaRPr lang="en-IN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6D9294B-5273-4ABE-A7D4-6C55E06320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67" y="1539552"/>
            <a:ext cx="4273421" cy="446003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93448C5-B5B3-4971-B4A9-F5FE935F28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1309687"/>
            <a:ext cx="5410200" cy="4530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468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76393-01BB-428F-8642-D325E9ED1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Face/Object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9CC895-1F18-40A1-A762-D33689BEF2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30725"/>
          </a:xfrm>
        </p:spPr>
        <p:txBody>
          <a:bodyPr>
            <a:normAutofit/>
          </a:bodyPr>
          <a:lstStyle/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5E687A-3841-43E9-A660-E12990A18B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z="1400" b="1" dirty="0">
                <a:latin typeface="Arial" panose="020B0604020202020204" pitchFamily="34" charset="0"/>
                <a:cs typeface="Arial" panose="020B0604020202020204" pitchFamily="34" charset="0"/>
              </a:rPr>
              <a:t>www.kaushalya.tech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AEE1CA-D53F-4736-8F8C-F0F7031EF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0B680-4920-456B-94E7-EB6DEF2EAF04}" type="slidenum">
              <a:rPr lang="en-IN" smtClean="0"/>
              <a:pPr/>
              <a:t>13</a:t>
            </a:fld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46C261E-6505-4E77-9584-2A53A8813B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335" y="1539551"/>
            <a:ext cx="5165530" cy="467280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C462027-A6A9-48BC-993A-C772AFBAE5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6865" y="1539551"/>
            <a:ext cx="5003800" cy="4672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6826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76393-01BB-428F-8642-D325E9ED1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AI – Healthcare chatbots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9CC895-1F18-40A1-A762-D33689BEF2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30725"/>
          </a:xfrm>
        </p:spPr>
        <p:txBody>
          <a:bodyPr>
            <a:normAutofit/>
          </a:bodyPr>
          <a:lstStyle/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5E687A-3841-43E9-A660-E12990A18B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z="1400" b="1" dirty="0">
                <a:latin typeface="Arial" panose="020B0604020202020204" pitchFamily="34" charset="0"/>
                <a:cs typeface="Arial" panose="020B0604020202020204" pitchFamily="34" charset="0"/>
              </a:rPr>
              <a:t>www.kaushalya.tech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AEE1CA-D53F-4736-8F8C-F0F7031EF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0B680-4920-456B-94E7-EB6DEF2EAF04}" type="slidenum">
              <a:rPr lang="en-IN" smtClean="0"/>
              <a:pPr/>
              <a:t>14</a:t>
            </a:fld>
            <a:endParaRPr lang="en-I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73F7F59-8402-4097-87CA-70C01F5314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069" y="1343682"/>
            <a:ext cx="5190931" cy="514919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F990EDF-F6F6-4070-B2BE-EE769E7660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2869" y="1296955"/>
            <a:ext cx="5190931" cy="5195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3299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76393-01BB-428F-8642-D325E9ED1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AI – History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9CC895-1F18-40A1-A762-D33689BEF2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30725"/>
          </a:xfrm>
        </p:spPr>
        <p:txBody>
          <a:bodyPr>
            <a:normAutofit/>
          </a:bodyPr>
          <a:lstStyle/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5E687A-3841-43E9-A660-E12990A18B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z="1400" b="1" dirty="0">
                <a:latin typeface="Arial" panose="020B0604020202020204" pitchFamily="34" charset="0"/>
                <a:cs typeface="Arial" panose="020B0604020202020204" pitchFamily="34" charset="0"/>
              </a:rPr>
              <a:t>www.kaushalya.tech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AEE1CA-D53F-4736-8F8C-F0F7031EF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0B680-4920-456B-94E7-EB6DEF2EAF04}" type="slidenum">
              <a:rPr lang="en-IN" smtClean="0"/>
              <a:pPr/>
              <a:t>15</a:t>
            </a:fld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1CB0FD6-7E4C-4298-8122-3ABD03204C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0971" y="1478618"/>
            <a:ext cx="9535886" cy="4731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5258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76393-01BB-428F-8642-D325E9ED1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AI in News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9CC895-1F18-40A1-A762-D33689BEF2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30725"/>
          </a:xfrm>
        </p:spPr>
        <p:txBody>
          <a:bodyPr>
            <a:normAutofit/>
          </a:bodyPr>
          <a:lstStyle/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5E687A-3841-43E9-A660-E12990A18B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z="1400" b="1" dirty="0">
                <a:latin typeface="Arial" panose="020B0604020202020204" pitchFamily="34" charset="0"/>
                <a:cs typeface="Arial" panose="020B0604020202020204" pitchFamily="34" charset="0"/>
              </a:rPr>
              <a:t>www.kaushalya.tech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AEE1CA-D53F-4736-8F8C-F0F7031EF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0B680-4920-456B-94E7-EB6DEF2EAF04}" type="slidenum">
              <a:rPr lang="en-IN" smtClean="0"/>
              <a:pPr/>
              <a:t>16</a:t>
            </a:fld>
            <a:endParaRPr lang="en-I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B93BDC6-1AB8-40EB-9690-D9AB96E149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535" y="2017957"/>
            <a:ext cx="5640465" cy="400961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A1BE0C5-634C-4C62-9F31-57F0B7DC9B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4875" y="2017956"/>
            <a:ext cx="6059607" cy="3989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6928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76393-01BB-428F-8642-D325E9ED1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AI in News – Amazon Go and Tesla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9CC895-1F18-40A1-A762-D33689BEF2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30725"/>
          </a:xfrm>
        </p:spPr>
        <p:txBody>
          <a:bodyPr>
            <a:normAutofit/>
          </a:bodyPr>
          <a:lstStyle/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5E687A-3841-43E9-A660-E12990A18B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z="1400" b="1" dirty="0">
                <a:latin typeface="Arial" panose="020B0604020202020204" pitchFamily="34" charset="0"/>
                <a:cs typeface="Arial" panose="020B0604020202020204" pitchFamily="34" charset="0"/>
              </a:rPr>
              <a:t>www.kaushalya.tech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AEE1CA-D53F-4736-8F8C-F0F7031EF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0B680-4920-456B-94E7-EB6DEF2EAF04}" type="slidenum">
              <a:rPr lang="en-IN" smtClean="0"/>
              <a:pPr/>
              <a:t>17</a:t>
            </a:fld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2C5C22A-B1AD-4EAA-AE3D-30B754FFBE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111" y="1554371"/>
            <a:ext cx="5723116" cy="429043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A13E0B5-1DAC-4ADC-8ED0-55908B5E73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5722" y="1554371"/>
            <a:ext cx="5906278" cy="4290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6895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76393-01BB-428F-8642-D325E9ED1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AI in News – Google Lens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9CC895-1F18-40A1-A762-D33689BEF2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30725"/>
          </a:xfrm>
        </p:spPr>
        <p:txBody>
          <a:bodyPr>
            <a:normAutofit/>
          </a:bodyPr>
          <a:lstStyle/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5E687A-3841-43E9-A660-E12990A18B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z="1400" b="1" dirty="0">
                <a:latin typeface="Arial" panose="020B0604020202020204" pitchFamily="34" charset="0"/>
                <a:cs typeface="Arial" panose="020B0604020202020204" pitchFamily="34" charset="0"/>
              </a:rPr>
              <a:t>www.kaushalya.tech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AEE1CA-D53F-4736-8F8C-F0F7031EF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0B680-4920-456B-94E7-EB6DEF2EAF04}" type="slidenum">
              <a:rPr lang="en-IN" smtClean="0"/>
              <a:pPr/>
              <a:t>18</a:t>
            </a:fld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B78F4A6-7883-4C1D-871F-808F8B6775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5215" y="1478314"/>
            <a:ext cx="8154107" cy="461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9251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FA290-8B3A-4103-A00E-06244A24C2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9131"/>
            <a:ext cx="9144000" cy="935575"/>
          </a:xfrm>
        </p:spPr>
        <p:txBody>
          <a:bodyPr>
            <a:normAutofit fontScale="90000"/>
          </a:bodyPr>
          <a:lstStyle/>
          <a:p>
            <a:br>
              <a:rPr lang="en-IN" sz="48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IN" sz="4800" dirty="0">
                <a:latin typeface="Arial" panose="020B0604020202020204" pitchFamily="34" charset="0"/>
                <a:cs typeface="Arial" panose="020B0604020202020204" pitchFamily="34" charset="0"/>
              </a:rPr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DB74BFB-7A18-4DF0-8E46-E05235A52D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2754313"/>
          </a:xfrm>
        </p:spPr>
        <p:txBody>
          <a:bodyPr>
            <a:noAutofit/>
          </a:bodyPr>
          <a:lstStyle/>
          <a:p>
            <a:r>
              <a:rPr lang="en-IN" b="1" dirty="0" err="1">
                <a:latin typeface="Arial" panose="020B0604020202020204" pitchFamily="34" charset="0"/>
                <a:cs typeface="Arial" panose="020B0604020202020204" pitchFamily="34" charset="0"/>
              </a:rPr>
              <a:t>Raghu</a:t>
            </a:r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 Prasad </a:t>
            </a:r>
            <a:r>
              <a:rPr lang="en-IN" b="1" dirty="0" err="1">
                <a:latin typeface="Arial" panose="020B0604020202020204" pitchFamily="34" charset="0"/>
                <a:cs typeface="Arial" panose="020B0604020202020204" pitchFamily="34" charset="0"/>
              </a:rPr>
              <a:t>Konandur</a:t>
            </a:r>
            <a:endParaRPr lang="en-IN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9845547471</a:t>
            </a:r>
          </a:p>
          <a:p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www.kaushalya.tech</a:t>
            </a:r>
            <a:endParaRPr lang="en-IN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raghuprasadkonandur@kaushalya.tech</a:t>
            </a:r>
          </a:p>
          <a:p>
            <a:endParaRPr lang="en-IN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C57037-1BA5-4CBD-8260-3759DECD7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www.</a:t>
            </a:r>
            <a:r>
              <a:rPr lang="en-IN" sz="1400" b="1" dirty="0">
                <a:latin typeface="Arial" panose="020B0604020202020204" pitchFamily="34" charset="0"/>
                <a:cs typeface="Arial" panose="020B0604020202020204" pitchFamily="34" charset="0"/>
              </a:rPr>
              <a:t>kaushalya</a:t>
            </a:r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.tech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1DA70F-03AB-406E-88DC-93CC074316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0B680-4920-456B-94E7-EB6DEF2EAF04}" type="slidenum">
              <a:rPr lang="en-IN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19</a:t>
            </a:fld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4423507-69B1-4DDE-954A-E8D22BA0C6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3682" y="534696"/>
            <a:ext cx="2309060" cy="2118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4247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1D3BD-21ED-4200-A35D-5864E79FF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800" dirty="0"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EAE32C-01B9-4D24-8F7D-680E6749AC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Raghu Prasad – BE, MS</a:t>
            </a:r>
          </a:p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Total of 30 years of experience</a:t>
            </a:r>
          </a:p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7 years as a lecturer in an Engineering College</a:t>
            </a:r>
          </a:p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23 Years into IT</a:t>
            </a:r>
          </a:p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Worked with companies like </a:t>
            </a:r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CISCO,CSC,ICICI,First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 Apex – NTT Data</a:t>
            </a:r>
          </a:p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Currently into Corporate training and consultancy</a:t>
            </a:r>
          </a:p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Worked with corporates and public sector</a:t>
            </a:r>
          </a:p>
          <a:p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Service Offerings 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– In person/On-line/Corporate/Academic Institutes</a:t>
            </a:r>
          </a:p>
          <a:p>
            <a:r>
              <a:rPr lang="en-IN" sz="2900" b="1" dirty="0">
                <a:latin typeface="Arial" panose="020B0604020202020204" pitchFamily="34" charset="0"/>
                <a:cs typeface="Arial" panose="020B0604020202020204" pitchFamily="34" charset="0"/>
              </a:rPr>
              <a:t>Consultancy 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– Consultant to vendor of Atal Tinkering Lab/ECIL-ECIT, </a:t>
            </a:r>
            <a:r>
              <a:rPr lang="en-IN" sz="2700" dirty="0" err="1">
                <a:latin typeface="Arial" panose="020B0604020202020204" pitchFamily="34" charset="0"/>
                <a:cs typeface="Arial" panose="020B0604020202020204" pitchFamily="34" charset="0"/>
              </a:rPr>
              <a:t>Incarnus</a:t>
            </a:r>
            <a:r>
              <a:rPr lang="en-IN" sz="2700" dirty="0">
                <a:latin typeface="Arial" panose="020B0604020202020204" pitchFamily="34" charset="0"/>
                <a:cs typeface="Arial" panose="020B0604020202020204" pitchFamily="34" charset="0"/>
              </a:rPr>
              <a:t> – Healthcare Service Provider, </a:t>
            </a:r>
            <a:r>
              <a:rPr lang="en-US" sz="2700" dirty="0">
                <a:latin typeface="Arial" panose="020B0604020202020204" pitchFamily="34" charset="0"/>
                <a:cs typeface="Arial" panose="020B0604020202020204" pitchFamily="34" charset="0"/>
              </a:rPr>
              <a:t>Automation Spectrum Pty </a:t>
            </a:r>
            <a:r>
              <a:rPr lang="en-US" sz="2700" dirty="0" err="1">
                <a:latin typeface="Arial" panose="020B0604020202020204" pitchFamily="34" charset="0"/>
                <a:cs typeface="Arial" panose="020B0604020202020204" pitchFamily="34" charset="0"/>
              </a:rPr>
              <a:t>Ltd,Australia</a:t>
            </a:r>
            <a:r>
              <a:rPr lang="en-US" sz="2700" dirty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en-IN" sz="2700" dirty="0">
                <a:latin typeface="Arial" panose="020B0604020202020204" pitchFamily="34" charset="0"/>
                <a:cs typeface="Arial" panose="020B0604020202020204" pitchFamily="34" charset="0"/>
              </a:rPr>
              <a:t>Tech </a:t>
            </a:r>
            <a:r>
              <a:rPr lang="en-IN" sz="2700" dirty="0" err="1">
                <a:latin typeface="Arial" panose="020B0604020202020204" pitchFamily="34" charset="0"/>
                <a:cs typeface="Arial" panose="020B0604020202020204" pitchFamily="34" charset="0"/>
              </a:rPr>
              <a:t>Varaha,Bengaluru</a:t>
            </a:r>
            <a:endParaRPr lang="en-IN" sz="2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Technologies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Java,Python,Web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technologies,Java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 Script technologies (MEAN/MERN stack),</a:t>
            </a:r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IOT,Test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Automation,Machine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Learning,Artificial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 Intelligence and block chain</a:t>
            </a:r>
          </a:p>
          <a:p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Corporate Customers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 – IQVIA,ITC </a:t>
            </a:r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Infotech,Philips,L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 &amp; </a:t>
            </a:r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T,NextGen,Incarnus,Aspire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system,Netwoven,SkillUpRight</a:t>
            </a: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sz="2700" b="1" dirty="0">
                <a:latin typeface="Arial" panose="020B0604020202020204" pitchFamily="34" charset="0"/>
                <a:cs typeface="Arial" panose="020B0604020202020204" pitchFamily="34" charset="0"/>
              </a:rPr>
              <a:t>Academic Customers 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– New Horizon College of </a:t>
            </a:r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Engineering,BGS-IT,Sindhi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College,Malnad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Enginering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College,S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 B College of Management, REVA </a:t>
            </a:r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University,Nagarjuna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 Engineering </a:t>
            </a:r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College,Dayanand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 Sagar </a:t>
            </a:r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University,Acharya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 Institute of </a:t>
            </a:r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Technology,NIE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Mysore,NIT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-Imphal, AMC College, </a:t>
            </a:r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Kristu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 Jayanti </a:t>
            </a:r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College,etc</a:t>
            </a: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/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032440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76393-01BB-428F-8642-D325E9ED1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9CC895-1F18-40A1-A762-D33689BEF2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Introduction to AI,ML and Deep Learning</a:t>
            </a:r>
          </a:p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Introduction to Cognitive Computing</a:t>
            </a:r>
          </a:p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Applications of Artificial Intelligence</a:t>
            </a:r>
          </a:p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History of AI</a:t>
            </a: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5E687A-3841-43E9-A660-E12990A18B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z="1400" b="1" dirty="0">
                <a:latin typeface="Arial" panose="020B0604020202020204" pitchFamily="34" charset="0"/>
                <a:cs typeface="Arial" panose="020B0604020202020204" pitchFamily="34" charset="0"/>
              </a:rPr>
              <a:t>www.kaushalya.tech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AEE1CA-D53F-4736-8F8C-F0F7031EF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0B680-4920-456B-94E7-EB6DEF2EAF04}" type="slidenum">
              <a:rPr lang="en-IN" smtClean="0"/>
              <a:pPr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919938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76393-01BB-428F-8642-D325E9ED1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What is Artificial Intelligence 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9CC895-1F18-40A1-A762-D33689BEF2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 </a:t>
            </a:r>
            <a:r>
              <a:rPr lang="en-US" dirty="0">
                <a:hlinkClick r:id="rId2" tooltip="Computer science"/>
              </a:rPr>
              <a:t>computer science</a:t>
            </a:r>
            <a:r>
              <a:rPr lang="en-US" dirty="0"/>
              <a:t>, </a:t>
            </a:r>
            <a:r>
              <a:rPr lang="en-US" b="1" dirty="0"/>
              <a:t>artificial intelligence</a:t>
            </a:r>
            <a:r>
              <a:rPr lang="en-US" dirty="0"/>
              <a:t> (</a:t>
            </a:r>
            <a:r>
              <a:rPr lang="en-US" b="1" dirty="0"/>
              <a:t>AI</a:t>
            </a:r>
            <a:r>
              <a:rPr lang="en-US" dirty="0"/>
              <a:t>), sometimes called </a:t>
            </a:r>
            <a:r>
              <a:rPr lang="en-US" b="1" dirty="0"/>
              <a:t>machine intelligence</a:t>
            </a:r>
            <a:r>
              <a:rPr lang="en-US" dirty="0"/>
              <a:t>, is </a:t>
            </a:r>
            <a:r>
              <a:rPr lang="en-US" dirty="0">
                <a:hlinkClick r:id="rId3" tooltip="Intelligence"/>
              </a:rPr>
              <a:t>intelligence</a:t>
            </a:r>
            <a:r>
              <a:rPr lang="en-US" dirty="0"/>
              <a:t> demonstrated by </a:t>
            </a:r>
            <a:r>
              <a:rPr lang="en-US" dirty="0">
                <a:hlinkClick r:id="rId4" tooltip="Machine"/>
              </a:rPr>
              <a:t>machines</a:t>
            </a:r>
            <a:r>
              <a:rPr lang="en-US" dirty="0"/>
              <a:t>, in contrast to the </a:t>
            </a:r>
            <a:r>
              <a:rPr lang="en-US" b="1" dirty="0"/>
              <a:t>natural intelligence</a:t>
            </a:r>
            <a:r>
              <a:rPr lang="en-US" dirty="0"/>
              <a:t> displayed by humans. Colloquially, the term "artificial intelligence" is often used to describe machines (or computers) that mimic "cognitive" functions that humans associate with the </a:t>
            </a:r>
            <a:r>
              <a:rPr lang="en-US" dirty="0">
                <a:hlinkClick r:id="rId5" tooltip="Human mind"/>
              </a:rPr>
              <a:t>human mind</a:t>
            </a:r>
            <a:r>
              <a:rPr lang="en-US" dirty="0"/>
              <a:t>, such as "learning" and "problem solving"</a:t>
            </a: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5E687A-3841-43E9-A660-E12990A18B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z="1400" b="1" dirty="0">
                <a:latin typeface="Arial" panose="020B0604020202020204" pitchFamily="34" charset="0"/>
                <a:cs typeface="Arial" panose="020B0604020202020204" pitchFamily="34" charset="0"/>
              </a:rPr>
              <a:t>www.kaushalya.tech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AEE1CA-D53F-4736-8F8C-F0F7031EF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0B680-4920-456B-94E7-EB6DEF2EAF04}" type="slidenum">
              <a:rPr lang="en-IN" smtClean="0"/>
              <a:pPr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0606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76393-01BB-428F-8642-D325E9ED1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What is Cognitive Computing 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9CC895-1F18-40A1-A762-D33689BEF2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u="sng" dirty="0">
                <a:hlinkClick r:id="rId2" tooltip="relating"/>
              </a:rPr>
              <a:t>Cognitive  - </a:t>
            </a:r>
          </a:p>
          <a:p>
            <a:r>
              <a:rPr lang="en-US" b="1" u="sng" dirty="0">
                <a:hlinkClick r:id="rId2" tooltip="relating"/>
              </a:rPr>
              <a:t>Relating</a:t>
            </a:r>
            <a:r>
              <a:rPr lang="en-US" b="1" dirty="0"/>
              <a:t> to or </a:t>
            </a:r>
            <a:r>
              <a:rPr lang="en-US" b="1" dirty="0">
                <a:hlinkClick r:id="rId3" tooltip="involving"/>
              </a:rPr>
              <a:t>involving</a:t>
            </a:r>
            <a:r>
              <a:rPr lang="en-US" b="1" dirty="0"/>
              <a:t> the </a:t>
            </a:r>
            <a:r>
              <a:rPr lang="en-US" b="1" dirty="0">
                <a:hlinkClick r:id="rId4" tooltip="processes"/>
              </a:rPr>
              <a:t>processes</a:t>
            </a:r>
            <a:r>
              <a:rPr lang="en-US" b="1" dirty="0"/>
              <a:t> of </a:t>
            </a:r>
            <a:r>
              <a:rPr lang="en-US" b="1" dirty="0">
                <a:hlinkClick r:id="rId5" tooltip="thinking"/>
              </a:rPr>
              <a:t>thinking</a:t>
            </a:r>
            <a:r>
              <a:rPr lang="en-US" b="1" dirty="0"/>
              <a:t> and </a:t>
            </a:r>
            <a:r>
              <a:rPr lang="en-US" b="1" dirty="0">
                <a:hlinkClick r:id="rId6" tooltip="reasoning"/>
              </a:rPr>
              <a:t>reasoning</a:t>
            </a:r>
            <a:endParaRPr lang="en-US" b="1" dirty="0"/>
          </a:p>
          <a:p>
            <a:r>
              <a:rPr lang="en-US" b="1" dirty="0"/>
              <a:t>Cognitive computing</a:t>
            </a:r>
            <a:r>
              <a:rPr lang="en-US" dirty="0"/>
              <a:t> (</a:t>
            </a:r>
            <a:r>
              <a:rPr lang="en-US" b="1" dirty="0"/>
              <a:t>CC</a:t>
            </a:r>
            <a:r>
              <a:rPr lang="en-US" dirty="0"/>
              <a:t>) describes </a:t>
            </a:r>
            <a:r>
              <a:rPr lang="en-US" dirty="0">
                <a:hlinkClick r:id="rId7" tooltip="Computing platform"/>
              </a:rPr>
              <a:t>technology platforms</a:t>
            </a:r>
            <a:r>
              <a:rPr lang="en-US" dirty="0"/>
              <a:t> that, broadly speaking, are based on the scientific disciplines of </a:t>
            </a:r>
            <a:r>
              <a:rPr lang="en-US" dirty="0">
                <a:hlinkClick r:id="rId8" tooltip="Artificial intelligence"/>
              </a:rPr>
              <a:t>artificial intelligence</a:t>
            </a:r>
            <a:r>
              <a:rPr lang="en-US" dirty="0"/>
              <a:t> and </a:t>
            </a:r>
            <a:r>
              <a:rPr lang="en-US" dirty="0">
                <a:hlinkClick r:id="rId9" tooltip="Signal processing"/>
              </a:rPr>
              <a:t>signal processing</a:t>
            </a:r>
            <a:r>
              <a:rPr lang="en-US" dirty="0"/>
              <a:t>. These platforms encompass </a:t>
            </a:r>
            <a:r>
              <a:rPr lang="en-US" dirty="0">
                <a:hlinkClick r:id="rId10" tooltip="Machine learning"/>
              </a:rPr>
              <a:t>machine learning</a:t>
            </a:r>
            <a:r>
              <a:rPr lang="en-US" dirty="0"/>
              <a:t>, </a:t>
            </a:r>
            <a:r>
              <a:rPr lang="en-US" dirty="0">
                <a:hlinkClick r:id="rId11" tooltip="Automated reasoning"/>
              </a:rPr>
              <a:t>reasoning</a:t>
            </a:r>
            <a:r>
              <a:rPr lang="en-US" dirty="0"/>
              <a:t>, </a:t>
            </a:r>
            <a:r>
              <a:rPr lang="en-US" dirty="0">
                <a:hlinkClick r:id="rId12" tooltip="Natural language processing"/>
              </a:rPr>
              <a:t>natural language processing</a:t>
            </a:r>
            <a:r>
              <a:rPr lang="en-US" dirty="0"/>
              <a:t>, </a:t>
            </a:r>
            <a:r>
              <a:rPr lang="en-US" dirty="0">
                <a:hlinkClick r:id="rId13" tooltip="Speech recognition"/>
              </a:rPr>
              <a:t>speech recognition</a:t>
            </a:r>
            <a:r>
              <a:rPr lang="en-US" dirty="0"/>
              <a:t> and </a:t>
            </a:r>
            <a:r>
              <a:rPr lang="en-US" dirty="0">
                <a:hlinkClick r:id="rId14" tooltip="Computer vision"/>
              </a:rPr>
              <a:t>vision</a:t>
            </a:r>
            <a:r>
              <a:rPr lang="en-US" dirty="0"/>
              <a:t> (object recognition), </a:t>
            </a:r>
            <a:r>
              <a:rPr lang="en-US" dirty="0">
                <a:hlinkClick r:id="rId15" tooltip="Human–computer interaction"/>
              </a:rPr>
              <a:t>human–computer interaction</a:t>
            </a:r>
            <a:r>
              <a:rPr lang="en-US" dirty="0"/>
              <a:t>, </a:t>
            </a:r>
            <a:r>
              <a:rPr lang="en-US" dirty="0">
                <a:hlinkClick r:id="rId16" tooltip="Dialog system"/>
              </a:rPr>
              <a:t>dialog</a:t>
            </a:r>
            <a:r>
              <a:rPr lang="en-US" dirty="0"/>
              <a:t> and narrative generation, among other technologies</a:t>
            </a: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5E687A-3841-43E9-A660-E12990A18B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z="1400" b="1" dirty="0">
                <a:latin typeface="Arial" panose="020B0604020202020204" pitchFamily="34" charset="0"/>
                <a:cs typeface="Arial" panose="020B0604020202020204" pitchFamily="34" charset="0"/>
              </a:rPr>
              <a:t>www.kaushalya.tech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AEE1CA-D53F-4736-8F8C-F0F7031EF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0B680-4920-456B-94E7-EB6DEF2EAF04}" type="slidenum">
              <a:rPr lang="en-IN" smtClean="0"/>
              <a:pPr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906692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76393-01BB-428F-8642-D325E9ED1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What is AI/ML/DL 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9CC895-1F18-40A1-A762-D33689BEF2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5E687A-3841-43E9-A660-E12990A18B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z="1400" b="1" dirty="0">
                <a:latin typeface="Arial" panose="020B0604020202020204" pitchFamily="34" charset="0"/>
                <a:cs typeface="Arial" panose="020B0604020202020204" pitchFamily="34" charset="0"/>
              </a:rPr>
              <a:t>www.kaushalya.tech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AEE1CA-D53F-4736-8F8C-F0F7031EF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0B680-4920-456B-94E7-EB6DEF2EAF04}" type="slidenum">
              <a:rPr lang="en-IN" smtClean="0"/>
              <a:pPr/>
              <a:t>6</a:t>
            </a:fld>
            <a:endParaRPr lang="en-IN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6C7DA0E-04D5-4830-B98D-BC00BA6A00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4155" y="1662111"/>
            <a:ext cx="9078686" cy="4514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7564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76393-01BB-428F-8642-D325E9ED1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What is Artificial Intelligence 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9CC895-1F18-40A1-A762-D33689BEF2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5E687A-3841-43E9-A660-E12990A18B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z="1400" b="1" dirty="0">
                <a:latin typeface="Arial" panose="020B0604020202020204" pitchFamily="34" charset="0"/>
                <a:cs typeface="Arial" panose="020B0604020202020204" pitchFamily="34" charset="0"/>
              </a:rPr>
              <a:t>www.kaushalya.tech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AEE1CA-D53F-4736-8F8C-F0F7031EF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0B680-4920-456B-94E7-EB6DEF2EAF04}" type="slidenum">
              <a:rPr lang="en-IN" smtClean="0"/>
              <a:pPr/>
              <a:t>7</a:t>
            </a:fld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E3D26BC-EF1E-49DD-B6B5-8B8E084C86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207" y="1492898"/>
            <a:ext cx="10565585" cy="5228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0318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76393-01BB-428F-8642-D325E9ED1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AI – History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9CC895-1F18-40A1-A762-D33689BEF2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30725"/>
          </a:xfrm>
        </p:spPr>
        <p:txBody>
          <a:bodyPr>
            <a:normAutofit/>
          </a:bodyPr>
          <a:lstStyle/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5E687A-3841-43E9-A660-E12990A18B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z="1400" b="1" dirty="0">
                <a:latin typeface="Arial" panose="020B0604020202020204" pitchFamily="34" charset="0"/>
                <a:cs typeface="Arial" panose="020B0604020202020204" pitchFamily="34" charset="0"/>
              </a:rPr>
              <a:t>www.kaushalya.tech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AEE1CA-D53F-4736-8F8C-F0F7031EF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0B680-4920-456B-94E7-EB6DEF2EAF04}" type="slidenum">
              <a:rPr lang="en-IN" smtClean="0"/>
              <a:pPr/>
              <a:t>8</a:t>
            </a:fld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C376FEC-7B49-40D0-9138-4319452F0A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0010" y="18119"/>
            <a:ext cx="3891534" cy="132556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9F82A4D-6480-4555-9CA1-184EE9C003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0" y="647700"/>
            <a:ext cx="9525000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8222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76393-01BB-428F-8642-D325E9ED1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Google’s AI Products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9CC895-1F18-40A1-A762-D33689BEF2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30725"/>
          </a:xfrm>
        </p:spPr>
        <p:txBody>
          <a:bodyPr>
            <a:normAutofit/>
          </a:bodyPr>
          <a:lstStyle/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5E687A-3841-43E9-A660-E12990A18B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z="1400" b="1" dirty="0">
                <a:latin typeface="Arial" panose="020B0604020202020204" pitchFamily="34" charset="0"/>
                <a:cs typeface="Arial" panose="020B0604020202020204" pitchFamily="34" charset="0"/>
              </a:rPr>
              <a:t>www.kaushalya.tech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AEE1CA-D53F-4736-8F8C-F0F7031EF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0B680-4920-456B-94E7-EB6DEF2EAF04}" type="slidenum">
              <a:rPr lang="en-IN" smtClean="0"/>
              <a:pPr/>
              <a:t>9</a:t>
            </a:fld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00EF5C9-A694-4C2E-9725-BE92D289EA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414" y="1446245"/>
            <a:ext cx="9527171" cy="5349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1444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10377</TotalTime>
  <Words>583</Words>
  <Application>Microsoft Office PowerPoint</Application>
  <PresentationFormat>Widescreen</PresentationFormat>
  <Paragraphs>144</Paragraphs>
  <Slides>19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Office Theme</vt:lpstr>
      <vt:lpstr>Introduction to AI,ML,DL</vt:lpstr>
      <vt:lpstr>Introduction</vt:lpstr>
      <vt:lpstr>Topics</vt:lpstr>
      <vt:lpstr>What is Artificial Intelligence ?</vt:lpstr>
      <vt:lpstr>What is Cognitive Computing ?</vt:lpstr>
      <vt:lpstr>What is AI/ML/DL ?</vt:lpstr>
      <vt:lpstr>What is Artificial Intelligence ?</vt:lpstr>
      <vt:lpstr>AI – History</vt:lpstr>
      <vt:lpstr>Google’s AI Products</vt:lpstr>
      <vt:lpstr>Google’s AI Products</vt:lpstr>
      <vt:lpstr>Personal Assistants</vt:lpstr>
      <vt:lpstr>Recommendation Systems</vt:lpstr>
      <vt:lpstr>Face/Object detection</vt:lpstr>
      <vt:lpstr>AI – Healthcare chatbots</vt:lpstr>
      <vt:lpstr>AI – History</vt:lpstr>
      <vt:lpstr>AI in News</vt:lpstr>
      <vt:lpstr>AI in News – Amazon Go and Tesla</vt:lpstr>
      <vt:lpstr>AI in News – Google Lens</vt:lpstr>
      <vt:lpstr> 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 Basics</dc:title>
  <dc:creator>raghu prasad</dc:creator>
  <cp:lastModifiedBy>raghu prasad konandur</cp:lastModifiedBy>
  <cp:revision>659</cp:revision>
  <dcterms:created xsi:type="dcterms:W3CDTF">2017-06-25T15:07:02Z</dcterms:created>
  <dcterms:modified xsi:type="dcterms:W3CDTF">2024-09-18T00:23:56Z</dcterms:modified>
</cp:coreProperties>
</file>